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9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2" r:id="rId93"/>
    <p:sldId id="353" r:id="rId94"/>
    <p:sldId id="354" r:id="rId95"/>
    <p:sldId id="355" r:id="rId96"/>
    <p:sldId id="356" r:id="rId97"/>
    <p:sldId id="350" r:id="rId98"/>
    <p:sldId id="357" r:id="rId99"/>
    <p:sldId id="358" r:id="rId100"/>
    <p:sldId id="359" r:id="rId101"/>
    <p:sldId id="360" r:id="rId102"/>
    <p:sldId id="361" r:id="rId103"/>
    <p:sldId id="362" r:id="rId104"/>
    <p:sldId id="393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9" r:id="rId149"/>
    <p:sldId id="410" r:id="rId150"/>
    <p:sldId id="411" r:id="rId151"/>
    <p:sldId id="412" r:id="rId152"/>
    <p:sldId id="407" r:id="rId153"/>
    <p:sldId id="408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  <p:sldId id="433" r:id="rId175"/>
    <p:sldId id="434" r:id="rId176"/>
    <p:sldId id="435" r:id="rId177"/>
    <p:sldId id="436" r:id="rId178"/>
    <p:sldId id="437" r:id="rId179"/>
    <p:sldId id="438" r:id="rId180"/>
    <p:sldId id="439" r:id="rId181"/>
    <p:sldId id="440" r:id="rId182"/>
    <p:sldId id="441" r:id="rId183"/>
    <p:sldId id="442" r:id="rId184"/>
    <p:sldId id="443" r:id="rId185"/>
    <p:sldId id="444" r:id="rId186"/>
    <p:sldId id="445" r:id="rId187"/>
    <p:sldId id="446" r:id="rId188"/>
    <p:sldId id="447" r:id="rId189"/>
    <p:sldId id="448" r:id="rId190"/>
    <p:sldId id="449" r:id="rId191"/>
    <p:sldId id="450" r:id="rId192"/>
    <p:sldId id="451" r:id="rId193"/>
    <p:sldId id="452" r:id="rId194"/>
    <p:sldId id="453" r:id="rId195"/>
    <p:sldId id="454" r:id="rId196"/>
    <p:sldId id="455" r:id="rId197"/>
    <p:sldId id="456" r:id="rId198"/>
    <p:sldId id="457" r:id="rId199"/>
    <p:sldId id="458" r:id="rId200"/>
    <p:sldId id="459" r:id="rId201"/>
    <p:sldId id="460" r:id="rId202"/>
    <p:sldId id="461" r:id="rId203"/>
    <p:sldId id="462" r:id="rId204"/>
    <p:sldId id="463" r:id="rId205"/>
    <p:sldId id="464" r:id="rId206"/>
    <p:sldId id="465" r:id="rId207"/>
    <p:sldId id="466" r:id="rId2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9FA"/>
    <a:srgbClr val="F7F7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8FEFB-40FC-4203-9137-373C70A8DF0E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EC026-278A-4364-A9C2-336AB717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6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EC026-278A-4364-A9C2-336AB71770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69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EC026-278A-4364-A9C2-336AB717705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1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86A-D6CD-4915-98E8-CDC0D0BD5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BE0E3-A7A5-46C6-9AB2-6C3751FFE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14521-4F91-4C75-9EDE-ADEE3A0C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2DCBA-4B64-4A25-AA18-057F0E90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8385E-3EC0-4307-8EA3-C39530F1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0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D253-067F-4697-8D96-06C81989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DDE53-74D6-4E19-9E24-0ACC8BE77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861E1-0A38-47FC-979E-F941B0565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85026-FD1F-4B10-984D-78B09E67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D8A8-24D4-4D5A-88BB-8C003980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4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6E52BD-8D93-4D04-8EEB-15DD6111B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B3E69-B7CA-42D6-9F5D-316B5A59F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7DB42-D15C-4256-8EBC-E7F8C33D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C9824-6923-48A7-8263-961946BC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C9D11-6640-4F85-95DE-E6EDECC3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06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7F38-26A4-4629-AAF7-E5EDF2EB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E6D2D-B7C8-4DC7-9960-CA512E4D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1191F-9DBA-498B-BEC0-FD240944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D0953-8A2E-4AA5-8269-3C4A1085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0520D-021D-4824-BBFC-25574ACF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8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E1D9-4894-4FF6-AC69-A5D686C5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2D09E-8C3F-4008-B9B9-8BDA9214D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31C31-5BCA-42BD-BBDE-A2C059E9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318CA-024F-4150-9E74-294629A7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85FF-9D84-420E-A768-481255C1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CC7D-4DF0-4A0D-B09E-D3DBF302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50C66-657E-4308-8F3E-61479D5D6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97C83-E85E-4039-8AF0-44B322D14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FBAF3-C4C3-4019-B86D-F0E6FE41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E5879-7849-42C3-B1BD-1FCAB5A7A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FAF13-1A11-4DA2-BAF2-BB60693D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5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0CDA-EEAE-479F-A54A-90385CBE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57C5-8DF3-4597-94DB-32314EDC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62546-6E42-4638-8533-72C8B0CB9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7168B-56A0-4DA2-827E-ACDA1FD5E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F7F0F-D9A3-42BE-BCEC-F3BAC88FE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2C42C-A1D6-4214-9D28-8CE748CC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18D81E-CEDD-454A-8E38-39BCAA33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DD513-349C-4C45-A112-C1A82C16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6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8302-B2A5-42D4-ABFB-344D19A5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D7914-C4A3-4830-B2C9-CE36F9F6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29C1A-26BA-4894-AB08-DC1554793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F17BC-C6D1-4E59-9977-CC4B5835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2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556F67-493A-4717-865D-87CA9D66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25A1A-C1D7-4C4B-9A1D-BA9A0073B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9CE34-1A60-4684-A1C2-81F7180F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8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4340-2968-41E0-B19A-A05BF628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430D-2902-4B12-98FC-1F671EA1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1DC16-84B1-4B1C-BE23-7A89FD695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54F81-87D8-446B-9508-A9F62E0B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AAA89-3732-4F7C-A49C-E82A5D1A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2F330-29E9-4AF0-BF13-A9BA5064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7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96E0-B166-4527-9BC3-1C48AD150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9FEC7D-244B-4D52-983A-46C385369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875A1-FBD5-41DC-B736-AACE6ECC8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E6F8A-2EC7-47AA-B62C-AF0C8671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5BEC7-77B4-4F3F-A560-41E2E857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700FF-C680-4E97-8C7C-9537CEC0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89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D715C4-B688-4E3F-AF78-6108204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DFD11-2B9D-4DF4-BA7F-C26D4332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80217-811B-4A72-B337-01F63A136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8E77F-552C-45BB-8E19-5E6ACCD67F6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2D020-5E4D-41D7-B5DE-85F023B26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6B634-1F4B-46D7-88E4-8A565B210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95A9F-CA78-47A5-9D12-C83F502F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getting-started/introductio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9634-5F51-4B26-9361-94C4594A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Bootstrap 4 </a:t>
            </a:r>
          </a:p>
        </p:txBody>
      </p:sp>
    </p:spTree>
    <p:extLst>
      <p:ext uri="{BB962C8B-B14F-4D97-AF65-F5344CB8AC3E}">
        <p14:creationId xmlns:p14="http://schemas.microsoft.com/office/powerpoint/2010/main" val="92861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8DE586-2C08-4CF5-8AFD-A239D273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1159704"/>
            <a:ext cx="10467975" cy="5248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60A0C-0173-495A-B212-C1F1A907A705}"/>
              </a:ext>
            </a:extLst>
          </p:cNvPr>
          <p:cNvSpPr txBox="1"/>
          <p:nvPr/>
        </p:nvSpPr>
        <p:spPr>
          <a:xfrm>
            <a:off x="862012" y="256367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Bootstrap 3 </a:t>
            </a:r>
            <a:r>
              <a:rPr lang="en-US" sz="3600" b="1" dirty="0">
                <a:sym typeface="Wingdings" panose="05000000000000000000" pitchFamily="2" charset="2"/>
              </a:rPr>
              <a:t> Bootstrap 4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944716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2D970C-77BA-4AA1-B96A-5A114D649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6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60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47E7B-E1E3-48F7-88C0-DC2D7913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9" y="752793"/>
            <a:ext cx="8459267" cy="5893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B9A40E-D4A8-47F7-9DA2-65E605A1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9" y="82063"/>
            <a:ext cx="2305634" cy="6707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BEBAFA-D1CB-4425-B38C-04DC609BE0D8}"/>
              </a:ext>
            </a:extLst>
          </p:cNvPr>
          <p:cNvSpPr/>
          <p:nvPr/>
        </p:nvSpPr>
        <p:spPr>
          <a:xfrm>
            <a:off x="8734567" y="2251881"/>
            <a:ext cx="436729" cy="409432"/>
          </a:xfrm>
          <a:prstGeom prst="rect">
            <a:avLst/>
          </a:prstGeom>
          <a:solidFill>
            <a:srgbClr val="F8F9FA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749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985394-F085-473B-961E-962679A5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5" y="467436"/>
            <a:ext cx="11943130" cy="59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31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E0A3A5-D093-4C50-AF48-00EB79D62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2" y="89982"/>
            <a:ext cx="2961564" cy="66780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BFF95-FFC3-4560-865D-174EA902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476" y="2181225"/>
            <a:ext cx="7848600" cy="1247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86130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C1244-257E-4118-80CF-5BDEDD18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9" y="166403"/>
            <a:ext cx="11552861" cy="4750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CA9AA5-0C05-443D-97CC-F8E7CECEA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5199228"/>
            <a:ext cx="109251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17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96A49-E818-405E-98EE-7990D006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9" y="234571"/>
            <a:ext cx="10569802" cy="63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364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C02AC-BA14-4F26-85F8-04354EE3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8" y="880529"/>
            <a:ext cx="11393164" cy="50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44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D3B4A-27B5-4480-80C1-1354D7C0E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17" y="1745385"/>
            <a:ext cx="10978365" cy="33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977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8A718-A9B4-4D60-9661-F67974FD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69" y="1692499"/>
            <a:ext cx="11315261" cy="34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475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F0F2C-CDC9-4D8A-81FF-0680DC40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27" y="125653"/>
            <a:ext cx="10465345" cy="66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2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81F356-85F8-4F21-BBA4-682DC4CD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92" y="946672"/>
            <a:ext cx="9934575" cy="5619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1529E-2800-4BE3-A737-D8A1260B6005}"/>
              </a:ext>
            </a:extLst>
          </p:cNvPr>
          <p:cNvSpPr txBox="1"/>
          <p:nvPr/>
        </p:nvSpPr>
        <p:spPr>
          <a:xfrm>
            <a:off x="637392" y="86862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Bootstrap 3 </a:t>
            </a:r>
            <a:r>
              <a:rPr lang="en-US" sz="3600" b="1" dirty="0">
                <a:sym typeface="Wingdings" panose="05000000000000000000" pitchFamily="2" charset="2"/>
              </a:rPr>
              <a:t> Bootstrap 4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2534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2BD39D-B01D-45DF-AB79-B1795E3F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37" y="44584"/>
            <a:ext cx="9294125" cy="67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797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33FAB-41F0-496F-977A-2F6EA51AD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40" y="871786"/>
            <a:ext cx="11443720" cy="511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054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EB551-EAD3-484B-8709-36DE91CE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64"/>
            <a:ext cx="12075140" cy="61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278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08CAD-0412-42B6-897B-94D45719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6" y="590265"/>
            <a:ext cx="11845747" cy="56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55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A61E3-A8AB-4B56-9E39-E90FA08D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16" y="169709"/>
            <a:ext cx="3832533" cy="6518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D729A2-FEF1-4EA9-9214-C1E2ED733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751" y="2405225"/>
            <a:ext cx="8244739" cy="182458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978591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72816A-C335-45C3-B00C-56B4520C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66" y="188438"/>
            <a:ext cx="4680828" cy="313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2A6E6-933F-453A-BEA1-681497FB6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66" y="3787609"/>
            <a:ext cx="85153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19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4D4B7-911E-4625-8338-FD72D91C3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28" y="195689"/>
            <a:ext cx="4791644" cy="3365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EB220E-BFF9-4C1A-829C-41913624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51" y="3923518"/>
            <a:ext cx="11803297" cy="183583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246166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1F5BC3-04BB-4A19-9066-A998D233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9" y="171450"/>
            <a:ext cx="5135468" cy="460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DC8ACF-4DA3-4646-88EE-2883356B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741" y="4527420"/>
            <a:ext cx="7181139" cy="185589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583081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04517-1406-470C-8B58-7F01BD9D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5" y="234358"/>
            <a:ext cx="5381413" cy="38907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3E1AE1-CC29-4792-85AD-87A9765D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71" y="4296059"/>
            <a:ext cx="8086725" cy="21145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495897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FD0510-271F-49CA-9BDB-1A2BBE59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9" y="148347"/>
            <a:ext cx="4843279" cy="37003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BB33D4-E1E3-4CF5-B38E-E53F05A8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71" y="4104991"/>
            <a:ext cx="8153400" cy="21145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7282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86C57F-E919-45F4-B874-50D2E783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6" y="1086347"/>
            <a:ext cx="10363200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B1CA3-3A3A-4F9A-8101-08EC07DCD394}"/>
              </a:ext>
            </a:extLst>
          </p:cNvPr>
          <p:cNvSpPr txBox="1"/>
          <p:nvPr/>
        </p:nvSpPr>
        <p:spPr>
          <a:xfrm>
            <a:off x="696036" y="289305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Bootstrap 3 </a:t>
            </a:r>
            <a:r>
              <a:rPr lang="en-US" sz="3600" b="1" dirty="0">
                <a:sym typeface="Wingdings" panose="05000000000000000000" pitchFamily="2" charset="2"/>
              </a:rPr>
              <a:t> Bootstrap 4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308932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EB4B3E-C6EB-4BE1-8CC7-9F900018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48" y="189576"/>
            <a:ext cx="4591049" cy="3953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51650-595C-41AD-9E48-93F563A93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0" t="31235" r="7537" b="36710"/>
          <a:stretch/>
        </p:blipFill>
        <p:spPr>
          <a:xfrm>
            <a:off x="916674" y="4367284"/>
            <a:ext cx="10358651" cy="219728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264735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80409-C2AF-45AC-930E-95AD0694C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14" y="119062"/>
            <a:ext cx="2690315" cy="6527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D4C824-6F19-495F-B768-1CB0B217C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549" y="937146"/>
            <a:ext cx="8013576" cy="498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69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2D536-D08B-40B3-A69A-C86898B5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29" y="2197289"/>
            <a:ext cx="9965141" cy="21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26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A7233A-F472-4FF7-8915-DE95A9F8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067483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C1322-D5A9-4A9E-90D4-25244558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40" y="436514"/>
            <a:ext cx="5101601" cy="63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298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EB2CF-DF97-4F8B-9841-8DB2401B1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94524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177D40-D3A2-48D8-8B5B-60BA530B7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170" y="1382618"/>
            <a:ext cx="7620000" cy="503183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974199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73E0B7-31B1-47FE-B1D3-7C7B401C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0" y="400120"/>
            <a:ext cx="11202508" cy="3028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E98E08-AD7D-4278-A4B9-664EF455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3" y="3861251"/>
            <a:ext cx="11455554" cy="215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6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5E9A9-5702-40F4-9AA7-6BDB5E26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025928"/>
            <a:ext cx="10791866" cy="3400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382EEB-5059-4B7D-A5A3-3BBA0049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5174847"/>
            <a:ext cx="108775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604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C2EED-99AD-4BB5-B967-4ECC8125B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2" y="163063"/>
            <a:ext cx="6953818" cy="45176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6E910B-0915-4F2C-B6D2-60E451FB8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2" y="4816061"/>
            <a:ext cx="6873230" cy="18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198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70714-D444-4915-8A9D-6B0D5467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8" y="149628"/>
            <a:ext cx="11256515" cy="656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470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40544D-D114-41E4-92F4-4BA30F9C2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5" y="1998970"/>
            <a:ext cx="11948695" cy="286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1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2F39B-04E6-491A-B08B-836329D11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2" y="1080660"/>
            <a:ext cx="10306050" cy="5324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C3B484-A430-4AAC-91C7-176206B408C1}"/>
              </a:ext>
            </a:extLst>
          </p:cNvPr>
          <p:cNvSpPr txBox="1"/>
          <p:nvPr/>
        </p:nvSpPr>
        <p:spPr>
          <a:xfrm>
            <a:off x="805962" y="120431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Bootstrap 3 </a:t>
            </a:r>
            <a:r>
              <a:rPr lang="en-US" sz="3600" b="1" dirty="0">
                <a:sym typeface="Wingdings" panose="05000000000000000000" pitchFamily="2" charset="2"/>
              </a:rPr>
              <a:t> Bootstrap 4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5506931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4C009-AC72-458A-987E-A867F2DD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13" y="555577"/>
            <a:ext cx="11070373" cy="57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114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CD46CF-C561-4CBF-8227-0A61F0BEF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90" y="106410"/>
            <a:ext cx="9829517" cy="3227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0A960E-8F34-46F6-AF38-9F2C58FD7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83"/>
          <a:stretch/>
        </p:blipFill>
        <p:spPr>
          <a:xfrm>
            <a:off x="597371" y="3333843"/>
            <a:ext cx="9720336" cy="325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185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D7884-A876-4D44-8536-57C1F0C0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4" y="875234"/>
            <a:ext cx="11433612" cy="51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23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1C321F-37BB-4D73-95A7-A9D1ECD7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6" y="966977"/>
            <a:ext cx="11223994" cy="5203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A16C0-31D6-407E-9C25-0AA93751C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6" y="177563"/>
            <a:ext cx="2967108" cy="7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190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985A7-54AF-49B9-AD02-E4A4CD59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089"/>
            <a:ext cx="12146848" cy="566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953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55D7A-006C-4AA0-8553-7A75CAA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8" y="617561"/>
            <a:ext cx="12087084" cy="56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43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F98E02-DF18-41CA-B12D-3AED8EC8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9" y="169744"/>
            <a:ext cx="6319624" cy="6423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99059-E379-4424-9C5D-AE68EED19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14" y="1374513"/>
            <a:ext cx="4486655" cy="360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439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1446A-B1A8-4B67-B9EC-BB5DD4E8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2" y="1836975"/>
            <a:ext cx="11926996" cy="4643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2FC32E-62AC-4055-9DA2-CD02B407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2" y="377374"/>
            <a:ext cx="64198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427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5F3DD9-00DF-40AB-BD92-798E6E97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2" y="713095"/>
            <a:ext cx="12035455" cy="54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961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02170-8684-4F05-AB8D-27C023880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80" y="411955"/>
            <a:ext cx="11640039" cy="60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F16AE-364E-48B5-97AE-55136C03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2" y="942628"/>
            <a:ext cx="10137159" cy="5573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214E3B-FB4D-4C95-A038-902CA9936DE1}"/>
              </a:ext>
            </a:extLst>
          </p:cNvPr>
          <p:cNvSpPr txBox="1"/>
          <p:nvPr/>
        </p:nvSpPr>
        <p:spPr>
          <a:xfrm>
            <a:off x="805962" y="120431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Bootstrap 3 </a:t>
            </a:r>
            <a:r>
              <a:rPr lang="en-US" sz="3600" b="1" dirty="0">
                <a:sym typeface="Wingdings" panose="05000000000000000000" pitchFamily="2" charset="2"/>
              </a:rPr>
              <a:t> Bootstrap 4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356411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436B1F-A33B-4C95-A91A-82C9001A9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57" y="1729853"/>
            <a:ext cx="11599685" cy="33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085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BD3208-E720-401D-B683-71973345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4" y="360884"/>
            <a:ext cx="11104262" cy="2668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670FCF-DE9B-4AEB-91A3-6D2D6BD66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10" y="3579125"/>
            <a:ext cx="8723780" cy="266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784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564A15-6153-405B-90B3-63AFD33CA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46" y="290014"/>
            <a:ext cx="6977215" cy="4317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E63A27-6ABB-45B5-AA5D-6E900A8E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26" y="4830809"/>
            <a:ext cx="7261618" cy="14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27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81384-E1B6-4232-94B3-DF8B83F2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9" y="271392"/>
            <a:ext cx="11168856" cy="2703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42AE0-78A1-4DB1-9163-83A8C072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69" y="3112968"/>
            <a:ext cx="2616604" cy="34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398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3DCF4E-0F4E-4EE9-9B8E-BBB622C7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6" y="169601"/>
            <a:ext cx="11747391" cy="4211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D59C86-5DD5-403A-8CB2-5EBD4DE40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6" y="4661634"/>
            <a:ext cx="4503535" cy="171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183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F95BC-79FD-41B8-853C-82CAC44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25" y="434667"/>
            <a:ext cx="11437483" cy="3482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60A5E2-F5A5-47C9-98ED-D4B3CCEFA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58" y="4056796"/>
            <a:ext cx="4119421" cy="23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777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F0E4F2-D171-4816-A5E9-DDA713B2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4" y="237343"/>
            <a:ext cx="8092507" cy="3191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850439-9B5F-4A4F-A1C6-8DD1DF79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04" y="3813554"/>
            <a:ext cx="107823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362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45F82-9543-4405-8592-92D114E0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5" y="326550"/>
            <a:ext cx="9179599" cy="3102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18A6BF-8E37-45F8-9BB5-7FC4DE2AA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5" y="3637057"/>
            <a:ext cx="108585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598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67A89-2CB6-4637-893E-73142E09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6" y="259449"/>
            <a:ext cx="8911917" cy="3370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D44097-1E18-4FBE-ABC2-FE18369F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26" y="3734126"/>
            <a:ext cx="6980119" cy="28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89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70166-9A53-442E-8286-55CB8AB6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5" y="252270"/>
            <a:ext cx="9332766" cy="31767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602AD-EED9-4150-8F93-AECEB996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5" y="3579267"/>
            <a:ext cx="110680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1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FCAC70-81B8-4163-858D-E0920BE5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62" y="851136"/>
            <a:ext cx="9058275" cy="5600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19BB6A-7DE3-4C76-9DFD-28192246843A}"/>
              </a:ext>
            </a:extLst>
          </p:cNvPr>
          <p:cNvSpPr txBox="1"/>
          <p:nvPr/>
        </p:nvSpPr>
        <p:spPr>
          <a:xfrm>
            <a:off x="805962" y="120431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Bootstrap 3 </a:t>
            </a:r>
            <a:r>
              <a:rPr lang="en-US" sz="3600" b="1" dirty="0">
                <a:sym typeface="Wingdings" panose="05000000000000000000" pitchFamily="2" charset="2"/>
              </a:rPr>
              <a:t> Bootstrap 4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004084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43F95F-1817-471C-A088-559EDC28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05" y="959323"/>
            <a:ext cx="10573389" cy="45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588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CA5A98-F25A-438F-84A7-37102E63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"/>
            <a:ext cx="1167204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809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D4876-C3C9-41B5-912F-CA9ADD26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00" y="1915377"/>
            <a:ext cx="10617999" cy="25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148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26552A-18F0-47C7-95D2-DDF6A8705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1" y="607502"/>
            <a:ext cx="11906857" cy="56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09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C4F5C-FDE3-43C2-A1F6-5FC213B7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852"/>
            <a:ext cx="12072825" cy="57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259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E80863-ABDE-4389-B1E0-5CFAC36C1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" y="310486"/>
            <a:ext cx="10528782" cy="62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555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05DE5-8315-4A65-BC49-F76373713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3" y="0"/>
            <a:ext cx="11936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61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53AD2-8DE3-4475-8255-625D11CD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3" y="242248"/>
            <a:ext cx="11541934" cy="6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796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66C3E6-06F3-49F0-A127-ACAB55E25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" y="658504"/>
            <a:ext cx="12145963" cy="55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6201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28A6D5-2842-43AD-AC44-B2E6ACFE7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41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36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1BD3C-ADE1-4822-B869-8809192D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34" y="612106"/>
            <a:ext cx="9867331" cy="56337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983D1F-E717-4333-9B0C-4113F1BFAEAD}"/>
              </a:ext>
            </a:extLst>
          </p:cNvPr>
          <p:cNvSpPr/>
          <p:nvPr/>
        </p:nvSpPr>
        <p:spPr>
          <a:xfrm>
            <a:off x="1492155" y="6309350"/>
            <a:ext cx="953751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https://getbootstrap.com/docs/4.0/getting-started/introduction/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147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4BE6D-F4DC-48AB-89F3-5D289A87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8462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7D488-5AA9-4F3E-96BB-1DAAACD0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85" y="6284180"/>
            <a:ext cx="9840036" cy="4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498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74880-6FE0-4B05-A3CD-DB918AF3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560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1845F-5F13-4756-8EEE-202CE52CB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43" y="5094237"/>
            <a:ext cx="5750257" cy="14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791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8A43B-42AE-4B2D-8F53-A076F2DF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48" y="0"/>
            <a:ext cx="8202304" cy="68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94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36F6E-FBB3-4DA3-A379-915B95FFA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57" y="253107"/>
            <a:ext cx="10407485" cy="63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989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5F9D4F-C4D7-44AD-9F08-4717FE49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1" y="146715"/>
            <a:ext cx="11014875" cy="3282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F6A56-3227-4960-B23F-8F2E98BE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1" y="3761024"/>
            <a:ext cx="10837020" cy="162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14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457C3-6E33-4A7C-A1E5-405A3E20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248076"/>
            <a:ext cx="9473679" cy="3369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E420A-F494-4A85-A020-E8353418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4177138"/>
            <a:ext cx="10782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056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E158BF-C9FD-4418-A7FD-3127F282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47" y="1941536"/>
            <a:ext cx="11126706" cy="1866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067C25-3C16-452E-9DD3-2A03B0CC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34" y="4496939"/>
            <a:ext cx="107918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57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81D641-C6C8-4360-B775-FD6749C1F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8" y="187088"/>
            <a:ext cx="11138785" cy="3907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D0C4C1-3EC7-457E-B95D-24210CCB4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8" y="4442631"/>
            <a:ext cx="11902157" cy="11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412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CFE07-0744-4D87-89F1-2BF93DF3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7" y="138893"/>
            <a:ext cx="11223435" cy="3811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8A5F27-031D-489F-808B-F459F7F7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97" y="4577189"/>
            <a:ext cx="11673162" cy="7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742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F28ED-6BD1-4CE0-A69B-ECEC0497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4" y="184244"/>
            <a:ext cx="8796013" cy="6312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D0036B-1532-4FFF-93B0-960CB2A6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119" y="2449276"/>
            <a:ext cx="27051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1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7C976-4B81-4C39-9058-08E108A26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4" y="808630"/>
            <a:ext cx="11814491" cy="52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682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2B68E4-5A72-4D39-A59D-A3056177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03" y="2474936"/>
            <a:ext cx="9945394" cy="19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02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8F87B-8F88-4485-9160-037CAE20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8" y="154604"/>
            <a:ext cx="8249361" cy="4623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BA88C-33CA-4F0F-9D3A-4C1A4799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550" y="4346030"/>
            <a:ext cx="4590036" cy="224583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431803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1FB5C-FB63-4852-860A-1215A1A7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4" y="204645"/>
            <a:ext cx="9253630" cy="4230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0DB220-A6C2-4965-A034-B42DB6ED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18922"/>
            <a:ext cx="5119120" cy="93074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538016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9AFB2-C66F-44FE-9E7C-5E748740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89" y="277575"/>
            <a:ext cx="6574596" cy="6422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6305F-A7DE-41A1-8CA4-1071CBB1A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15" y="2761965"/>
            <a:ext cx="5273936" cy="230135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578460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79869D-8351-48D4-85C2-B3D65D50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6" y="316386"/>
            <a:ext cx="11218716" cy="3450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823C8F-1BA5-4723-8B21-0F938ED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96" y="4140176"/>
            <a:ext cx="8106495" cy="8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967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1247D-FCE5-4784-B869-D5495CD44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5" y="1049597"/>
            <a:ext cx="11196208" cy="2648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9B9721-6D1C-4E15-B86A-5D37BEEF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5" y="4231588"/>
            <a:ext cx="11260090" cy="117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087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DB406-EBAA-4C88-B6BB-16E89842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4" y="1239104"/>
            <a:ext cx="10646173" cy="2077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2D8180-ABF4-42F8-8297-AC636975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09" y="3541595"/>
            <a:ext cx="11316181" cy="15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7513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BA9CB-1C05-4002-92BA-26C4EC3C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4" y="1600200"/>
            <a:ext cx="1189755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769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C5B37-659F-40BF-86C6-DC56F90F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30" y="2947916"/>
            <a:ext cx="4798040" cy="31402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5DBC3-2B98-42D8-AA28-5D2F83A2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30" y="288710"/>
            <a:ext cx="11697678" cy="26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345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86B949-6859-4D1A-9345-2EAF95AD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2" y="155101"/>
            <a:ext cx="11819657" cy="2983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9A602-7720-4FA0-8687-7215BB75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11" y="2692874"/>
            <a:ext cx="3753134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2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CA7EEC-0068-42DC-8F6D-09C120B6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05" y="208129"/>
            <a:ext cx="11098256" cy="33573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4C1BF6-8AD5-40AE-9A87-6C923061234F}"/>
              </a:ext>
            </a:extLst>
          </p:cNvPr>
          <p:cNvSpPr/>
          <p:nvPr/>
        </p:nvSpPr>
        <p:spPr>
          <a:xfrm>
            <a:off x="10454185" y="1760561"/>
            <a:ext cx="709684" cy="382138"/>
          </a:xfrm>
          <a:prstGeom prst="rect">
            <a:avLst/>
          </a:prstGeom>
          <a:solidFill>
            <a:srgbClr val="F7F7F9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773D4-AC84-474D-B711-578DB711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05" y="3428999"/>
            <a:ext cx="11098256" cy="3051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9EB3D3-B9CC-42A6-8F44-503499F8E04A}"/>
              </a:ext>
            </a:extLst>
          </p:cNvPr>
          <p:cNvSpPr/>
          <p:nvPr/>
        </p:nvSpPr>
        <p:spPr>
          <a:xfrm>
            <a:off x="10658901" y="5554639"/>
            <a:ext cx="504968" cy="327546"/>
          </a:xfrm>
          <a:prstGeom prst="rect">
            <a:avLst/>
          </a:prstGeom>
          <a:solidFill>
            <a:srgbClr val="F7F7F9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80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DCC8EC-CB0C-4380-901E-60B96AD6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4" y="109680"/>
            <a:ext cx="11917624" cy="31167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580E65-026A-4CB8-9A61-C3D3A4532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54" y="2851528"/>
            <a:ext cx="4510298" cy="36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113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2ABC36-14E4-4263-A001-2194049A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4" y="111173"/>
            <a:ext cx="11825647" cy="3860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8297E-111C-4AF9-99AD-C2CBB409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313" y="2935277"/>
            <a:ext cx="4012158" cy="38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10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030EF-D000-4ED5-AB5A-1FA76C6D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9" y="98591"/>
            <a:ext cx="11937213" cy="5565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B33522-061E-45CB-A491-6DCC9DA0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457" y="1194179"/>
            <a:ext cx="30003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376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A880E-A649-40B0-9B4A-4CDF798C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8" y="161071"/>
            <a:ext cx="11904831" cy="2759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205DB-793C-4546-9C47-66022EEB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8" y="3122993"/>
            <a:ext cx="10972611" cy="35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899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24C55F-9B53-4536-8BE3-F8D7B223B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087"/>
          <a:stretch/>
        </p:blipFill>
        <p:spPr>
          <a:xfrm>
            <a:off x="174294" y="111883"/>
            <a:ext cx="11703058" cy="2139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1CB8E-285F-4E12-8A5B-00D221C4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3" y="2505075"/>
            <a:ext cx="9379719" cy="347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82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0DC25-BA47-4AA3-9C2E-AEC97651B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3" y="237058"/>
            <a:ext cx="11552034" cy="2260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C4D412-8AAB-419D-BC96-3FA380A8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02" y="2741493"/>
            <a:ext cx="5112889" cy="37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290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36656-FA7A-4D49-BD48-C1083646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0" y="147353"/>
            <a:ext cx="11701110" cy="63353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8525AC-6BAD-4E33-A1BD-8EFCB3E01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16" y="4503761"/>
            <a:ext cx="667375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367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83C6B-7631-45FC-8348-F480828C0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2" y="113518"/>
            <a:ext cx="10030467" cy="6660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432E3-3943-4963-AFFD-F4960941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26" y="3129482"/>
            <a:ext cx="6287140" cy="122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458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BF54A1-7F33-40BF-B923-62AB629D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" y="112738"/>
            <a:ext cx="9888381" cy="1838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7A356C-EA5C-417D-AEAC-6F43530F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1" y="1951630"/>
            <a:ext cx="6664658" cy="48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1075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CB0E9-169C-4613-9DD4-E20D0B1B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6" y="167955"/>
            <a:ext cx="6398170" cy="1370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5DFE2-3D7A-49C5-866C-DD6CBCE6A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6" y="1538287"/>
            <a:ext cx="8711678" cy="52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338132-9499-460F-9AAB-7A6733E65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0" y="64044"/>
            <a:ext cx="10795379" cy="6729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A3439E-09D1-4334-BDB6-6AE1C296125D}"/>
              </a:ext>
            </a:extLst>
          </p:cNvPr>
          <p:cNvSpPr/>
          <p:nvPr/>
        </p:nvSpPr>
        <p:spPr>
          <a:xfrm>
            <a:off x="10672549" y="5404513"/>
            <a:ext cx="559558" cy="286603"/>
          </a:xfrm>
          <a:prstGeom prst="rect">
            <a:avLst/>
          </a:prstGeom>
          <a:solidFill>
            <a:srgbClr val="F7F7F9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24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A5B7BA-8081-4B09-9FCB-B83BBFD9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7" y="1445845"/>
            <a:ext cx="11250166" cy="39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7746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4508B-5AA8-4CB0-B9E4-FDB048D3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5" y="287099"/>
            <a:ext cx="10263118" cy="61083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916C4A-A296-483A-976E-A273AD35591F}"/>
              </a:ext>
            </a:extLst>
          </p:cNvPr>
          <p:cNvSpPr/>
          <p:nvPr/>
        </p:nvSpPr>
        <p:spPr>
          <a:xfrm>
            <a:off x="2606722" y="1842448"/>
            <a:ext cx="2197290" cy="668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538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24CC7E-6A59-43D6-91CF-0E660ECE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8" y="1035772"/>
            <a:ext cx="11853003" cy="478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0357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00AC7-54D0-46B4-A038-CDB7C147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17132" cy="66191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C67E3F-99BE-4A41-AFDE-1F694451D281}"/>
              </a:ext>
            </a:extLst>
          </p:cNvPr>
          <p:cNvSpPr/>
          <p:nvPr/>
        </p:nvSpPr>
        <p:spPr>
          <a:xfrm>
            <a:off x="3343701" y="846161"/>
            <a:ext cx="2538484" cy="368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948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D7404-4F7B-43A2-A046-33A296F5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3" y="890516"/>
            <a:ext cx="12009653" cy="50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9759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C46B90-62FA-4515-90B7-DFC91C07E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4" t="37805" r="18172" b="16999"/>
          <a:stretch/>
        </p:blipFill>
        <p:spPr>
          <a:xfrm>
            <a:off x="450375" y="390587"/>
            <a:ext cx="10167582" cy="4166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2AECE-3165-4EB4-A4CB-38F838899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5" y="4946957"/>
            <a:ext cx="7059186" cy="16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43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8621A5-FE6C-4307-95A1-73527F46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337711"/>
            <a:ext cx="8713231" cy="1832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7A2A55-CB8B-4225-BB23-44A62EC9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" y="2606723"/>
            <a:ext cx="10685053" cy="312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180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5705AA-708A-42DA-AE08-94A10DEF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0" y="103708"/>
            <a:ext cx="10585758" cy="5011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9054CE-0905-41A6-8A00-C0818A4C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66" y="4278359"/>
            <a:ext cx="3825922" cy="201544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952719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20A69D-D92D-40FD-B982-9D708E73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2" y="152897"/>
            <a:ext cx="11891261" cy="29997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3B208-8416-4DBC-9C98-DD74EF36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21" y="2988219"/>
            <a:ext cx="9610725" cy="32289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1159989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6FEB01-70C7-4652-ABDD-A61E84083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2" y="278144"/>
            <a:ext cx="7753350" cy="439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00470-C883-4105-BFF6-970A0BB5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1" y="5031403"/>
            <a:ext cx="7595027" cy="1383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17B25A-B6A2-4C34-AC86-893150895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973" y="4119658"/>
            <a:ext cx="4185384" cy="14672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C99523-3A68-4713-A4B2-09BDDBC85D44}"/>
              </a:ext>
            </a:extLst>
          </p:cNvPr>
          <p:cNvSpPr/>
          <p:nvPr/>
        </p:nvSpPr>
        <p:spPr>
          <a:xfrm>
            <a:off x="9280477" y="4209020"/>
            <a:ext cx="2370232" cy="438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EF312-825C-452F-A1EB-B67B7A429FB3}"/>
              </a:ext>
            </a:extLst>
          </p:cNvPr>
          <p:cNvSpPr/>
          <p:nvPr/>
        </p:nvSpPr>
        <p:spPr>
          <a:xfrm>
            <a:off x="9822550" y="4119658"/>
            <a:ext cx="1723456" cy="255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37736-51A1-4495-ABC1-791144A6311F}"/>
              </a:ext>
            </a:extLst>
          </p:cNvPr>
          <p:cNvSpPr/>
          <p:nvPr/>
        </p:nvSpPr>
        <p:spPr>
          <a:xfrm>
            <a:off x="7980102" y="5031403"/>
            <a:ext cx="1082011" cy="400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7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7960A-5D74-4429-9759-7E98C4A2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3" y="621755"/>
            <a:ext cx="10942468" cy="54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9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78F1F7-54CD-4262-BA9D-E22470CCE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95" y="713095"/>
            <a:ext cx="11462810" cy="5431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8B94AE-EFC3-4D80-9EEB-CA0B125C8B90}"/>
              </a:ext>
            </a:extLst>
          </p:cNvPr>
          <p:cNvSpPr/>
          <p:nvPr/>
        </p:nvSpPr>
        <p:spPr>
          <a:xfrm>
            <a:off x="10904561" y="4531057"/>
            <a:ext cx="464024" cy="436728"/>
          </a:xfrm>
          <a:prstGeom prst="rect">
            <a:avLst/>
          </a:prstGeom>
          <a:solidFill>
            <a:srgbClr val="F7F7F9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9981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4340F-D580-4BAC-BA76-01C5E2AA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3" y="849999"/>
            <a:ext cx="11847614" cy="1893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F0AC13-7AF0-453C-B221-3EE49407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2" y="3052762"/>
            <a:ext cx="9513934" cy="1893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87311-EA90-4428-9C9A-77B2A9BCD433}"/>
              </a:ext>
            </a:extLst>
          </p:cNvPr>
          <p:cNvSpPr txBox="1"/>
          <p:nvPr/>
        </p:nvSpPr>
        <p:spPr>
          <a:xfrm>
            <a:off x="682388" y="5622878"/>
            <a:ext cx="9935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we touch anywhere else on the screen the popover disappears</a:t>
            </a:r>
          </a:p>
        </p:txBody>
      </p:sp>
    </p:spTree>
    <p:extLst>
      <p:ext uri="{BB962C8B-B14F-4D97-AF65-F5344CB8AC3E}">
        <p14:creationId xmlns:p14="http://schemas.microsoft.com/office/powerpoint/2010/main" val="184487880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560035-5899-4F71-B14F-28E82322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1" y="1466139"/>
            <a:ext cx="11252837" cy="392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507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A22FE-8A02-4A49-B425-27D3B3D5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7" y="218647"/>
            <a:ext cx="10442842" cy="519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8AE5D1-83E2-41E3-B47C-BD7FA70D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757" y="4498318"/>
            <a:ext cx="3358486" cy="214103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651516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5DC2D-C973-4553-BD7E-2BF4F2F2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49" y="271391"/>
            <a:ext cx="9190702" cy="6462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D24D9-9153-43B2-A53B-96741041B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977" y="4202800"/>
            <a:ext cx="4139277" cy="23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8285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59A49-E8BD-4913-84E1-5347239C6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1" y="131715"/>
            <a:ext cx="7616872" cy="6671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614467-2BEA-4B60-B4EC-438E2935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747" y="2279176"/>
            <a:ext cx="4625369" cy="267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339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D6D9A-9DF3-4658-A8DD-46DA884A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78789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EC14BD-172C-4BDE-8C67-19FB313E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64" y="3808855"/>
            <a:ext cx="4021967" cy="23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8736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DEA724-C20E-4D23-A313-24254E4A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8" y="507384"/>
            <a:ext cx="9783393" cy="2921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B798D-B7CF-4BA4-9752-EA03F8E5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908" y="2859205"/>
            <a:ext cx="3673098" cy="369878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2706871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23161-875D-49A3-A8CB-C5390F5B6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3" y="108897"/>
            <a:ext cx="9443966" cy="6626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CBC74-C6F5-42AF-8056-FC93FDB01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55" y="995789"/>
            <a:ext cx="4736494" cy="529582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14287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8ED676-6D3A-4349-A493-37FEAE1C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38" y="1703412"/>
            <a:ext cx="11072523" cy="17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14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914C2-5D35-4EAA-8E36-42DB6422B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30"/>
          <a:stretch/>
        </p:blipFill>
        <p:spPr>
          <a:xfrm>
            <a:off x="336645" y="0"/>
            <a:ext cx="10226723" cy="67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9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401D0C-21BB-475E-A4ED-C562DE1F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30" y="143301"/>
            <a:ext cx="11503340" cy="67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38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16F71-3A8E-4731-A0D7-F0DE8168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49218" cy="677884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02D69CB-6F50-4AB8-8D64-A612E5046AF7}"/>
              </a:ext>
            </a:extLst>
          </p:cNvPr>
          <p:cNvSpPr/>
          <p:nvPr/>
        </p:nvSpPr>
        <p:spPr>
          <a:xfrm>
            <a:off x="9116704" y="3875964"/>
            <a:ext cx="586854" cy="368490"/>
          </a:xfrm>
          <a:prstGeom prst="ellipse">
            <a:avLst/>
          </a:prstGeom>
          <a:solidFill>
            <a:srgbClr val="F7F7F9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9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313E3-422E-4C11-ABBE-7AA0AC52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89" y="491320"/>
            <a:ext cx="10235821" cy="61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13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D69EE0-96BC-466E-AE67-FE644FFA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8084" cy="2508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EEE0A9-ADF2-4A67-AA8D-E3574754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9" y="2649798"/>
            <a:ext cx="10450392" cy="25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83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0F850-C5C7-432D-869D-5F0D25DF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121550"/>
            <a:ext cx="11001024" cy="2485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F36971-C2BC-41C7-BBD5-E31A7E57A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13" y="2651080"/>
            <a:ext cx="9878393" cy="32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25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59814F-3E7C-4BB7-BC43-4977ACB4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85" y="259550"/>
            <a:ext cx="2827149" cy="6338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2C6DD9-AED5-4BE2-A48B-DD576B7C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239" y="1628064"/>
            <a:ext cx="7272723" cy="40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87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8A944F-DB60-4F48-992A-C5160D1E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16454" cy="6870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7554C9-21EA-4883-8884-B0E8CDFD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92" y="1391609"/>
            <a:ext cx="9044920" cy="407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9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3C406A-EB6C-4294-8F3C-CF2CCD031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78" y="336644"/>
            <a:ext cx="9489032" cy="61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48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A4BB4-B36B-46EE-BA7B-86904ACC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8" y="2248469"/>
            <a:ext cx="11838103" cy="236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01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D1C5A-5FE1-4B2E-927A-4CDBD803E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34" y="1474950"/>
            <a:ext cx="10258476" cy="377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97FB2F-7642-476A-91FC-DEB60515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3" y="119058"/>
            <a:ext cx="1488246" cy="65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1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73202-73D4-4BD3-AA7A-8543941FA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919"/>
          <a:stretch/>
        </p:blipFill>
        <p:spPr>
          <a:xfrm>
            <a:off x="0" y="0"/>
            <a:ext cx="11680784" cy="1705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8FEDF8-06DC-408A-AB01-124A0C25C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0" y="2693299"/>
            <a:ext cx="11457820" cy="30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9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35584E-BDB7-4567-8A11-5E4F957F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697" y="1985286"/>
            <a:ext cx="8830606" cy="288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EEEB5A-EFD2-4539-92E8-DDC51EE8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8475260" cy="331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FB6DFB-1E7C-4D56-95AD-51FAE95E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52" y="1854745"/>
            <a:ext cx="7069476" cy="40683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7442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0AB7F-9BC8-45F8-A9AE-FECD91CF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6137" cy="67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5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2375E-0A68-4CC7-9012-C29EC899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2" y="1047465"/>
            <a:ext cx="11948876" cy="47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36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EE3A44-38B7-4C5F-93F9-FE1C51A3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069540" cy="68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79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68C968-ABE4-4A66-9E3D-FDE782CD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0015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03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60394-D4AA-4A45-B2A3-01A2AF53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60" y="2033025"/>
            <a:ext cx="11143821" cy="235131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63E54F-EDD5-4138-B886-2571287F9B84}"/>
              </a:ext>
            </a:extLst>
          </p:cNvPr>
          <p:cNvSpPr/>
          <p:nvPr/>
        </p:nvSpPr>
        <p:spPr>
          <a:xfrm>
            <a:off x="11041039" y="3330054"/>
            <a:ext cx="354842" cy="327546"/>
          </a:xfrm>
          <a:prstGeom prst="rect">
            <a:avLst/>
          </a:prstGeom>
          <a:solidFill>
            <a:srgbClr val="F7F7F9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49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1E5300-6119-4993-B77F-FDCE8865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123950"/>
            <a:ext cx="77819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5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702F1-4FC2-4D81-922C-166AC4E9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04" y="1855811"/>
            <a:ext cx="10949392" cy="31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3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7A67EA-ED40-4F98-A5D4-1CA71B220B50}"/>
              </a:ext>
            </a:extLst>
          </p:cNvPr>
          <p:cNvSpPr/>
          <p:nvPr/>
        </p:nvSpPr>
        <p:spPr>
          <a:xfrm>
            <a:off x="122831" y="274682"/>
            <a:ext cx="11382232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&lt;div </a:t>
            </a:r>
            <a:r>
              <a:rPr lang="en-US" b="1" dirty="0">
                <a:solidFill>
                  <a:schemeClr val="accent1"/>
                </a:solidFill>
              </a:rPr>
              <a:t>class</a:t>
            </a:r>
            <a:r>
              <a:rPr lang="en-US" b="1" dirty="0"/>
              <a:t>="</a:t>
            </a:r>
            <a:r>
              <a:rPr lang="en-US" b="1" dirty="0">
                <a:solidFill>
                  <a:srgbClr val="FF0000"/>
                </a:solidFill>
              </a:rPr>
              <a:t>embed-responsive embed-responsive-16by9</a:t>
            </a:r>
            <a:r>
              <a:rPr lang="en-US" b="1" dirty="0"/>
              <a:t>"&gt;</a:t>
            </a:r>
          </a:p>
          <a:p>
            <a:r>
              <a:rPr lang="en-US" b="1" dirty="0"/>
              <a:t>  &lt;iframe </a:t>
            </a:r>
            <a:r>
              <a:rPr lang="en-US" b="1" dirty="0">
                <a:solidFill>
                  <a:schemeClr val="accent1"/>
                </a:solidFill>
              </a:rPr>
              <a:t>class</a:t>
            </a:r>
            <a:r>
              <a:rPr lang="en-US" b="1" dirty="0"/>
              <a:t>="</a:t>
            </a:r>
            <a:r>
              <a:rPr lang="en-US" b="1" dirty="0">
                <a:solidFill>
                  <a:srgbClr val="FF0000"/>
                </a:solidFill>
              </a:rPr>
              <a:t>embed-responsive-item</a:t>
            </a:r>
            <a:r>
              <a:rPr lang="en-US" b="1" dirty="0"/>
              <a:t>" </a:t>
            </a:r>
            <a:r>
              <a:rPr lang="en-US" b="1" dirty="0">
                <a:solidFill>
                  <a:schemeClr val="accent1"/>
                </a:solidFill>
              </a:rPr>
              <a:t>src</a:t>
            </a:r>
            <a:r>
              <a:rPr lang="en-US" b="1" dirty="0"/>
              <a:t>="https://www.youtube.com/zpOULjyy-n8" </a:t>
            </a:r>
            <a:r>
              <a:rPr lang="en-US" b="1" dirty="0">
                <a:solidFill>
                  <a:srgbClr val="C00000"/>
                </a:solidFill>
              </a:rPr>
              <a:t>allowfullscreen</a:t>
            </a:r>
            <a:r>
              <a:rPr lang="en-US" b="1" dirty="0"/>
              <a:t>&gt;&lt;/iframe&gt;</a:t>
            </a:r>
          </a:p>
          <a:p>
            <a:r>
              <a:rPr lang="en-US" b="1" dirty="0"/>
              <a:t>&lt;/div&gt;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CAFC4-385E-47A1-B26D-535640A8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818" y="1240582"/>
            <a:ext cx="9362363" cy="56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87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38ECC-37D0-421B-8D75-6187CC20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302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33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30648-8615-4430-B0D6-610F7630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7" y="144831"/>
            <a:ext cx="6619875" cy="2114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09B483-94CE-4977-AF0D-D95C90CF7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44" y="2261690"/>
            <a:ext cx="9565162" cy="44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5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6897B0-CAB5-4D79-85B6-7842D8BF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87" y="313258"/>
            <a:ext cx="8993520" cy="62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79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10B9D-03C7-4F49-94E8-C7040E91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9" y="222486"/>
            <a:ext cx="10508776" cy="6453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DFB443-1AEB-4DC3-BACB-4A8A4DA77BD7}"/>
              </a:ext>
            </a:extLst>
          </p:cNvPr>
          <p:cNvSpPr/>
          <p:nvPr/>
        </p:nvSpPr>
        <p:spPr>
          <a:xfrm>
            <a:off x="9976513" y="4176215"/>
            <a:ext cx="423081" cy="286603"/>
          </a:xfrm>
          <a:prstGeom prst="rect">
            <a:avLst/>
          </a:prstGeom>
          <a:solidFill>
            <a:srgbClr val="F8F9FA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42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D63F75-E25A-4D89-8D1D-3BCDDDD5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3" y="84182"/>
            <a:ext cx="10017457" cy="67738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0BCD58-4FEB-43AE-976C-863AB2D0AD89}"/>
              </a:ext>
            </a:extLst>
          </p:cNvPr>
          <p:cNvSpPr/>
          <p:nvPr/>
        </p:nvSpPr>
        <p:spPr>
          <a:xfrm>
            <a:off x="9744501" y="4230806"/>
            <a:ext cx="382138" cy="245660"/>
          </a:xfrm>
          <a:prstGeom prst="rect">
            <a:avLst/>
          </a:prstGeom>
          <a:solidFill>
            <a:srgbClr val="F8F9FA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5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9B50D-F25E-4D0C-94BB-EBEF834E5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81"/>
          <a:stretch/>
        </p:blipFill>
        <p:spPr>
          <a:xfrm>
            <a:off x="0" y="5658"/>
            <a:ext cx="11813784" cy="56035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48ED3A-9409-402B-AB42-CC0C0AC6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42" y="1000125"/>
            <a:ext cx="4012633" cy="46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33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AFE95-F227-4CBA-A6B2-C3B033C5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64214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7D585E-8193-41F4-84AA-01AED8F7D5DA}"/>
              </a:ext>
            </a:extLst>
          </p:cNvPr>
          <p:cNvSpPr/>
          <p:nvPr/>
        </p:nvSpPr>
        <p:spPr>
          <a:xfrm>
            <a:off x="9935570" y="5322627"/>
            <a:ext cx="464024" cy="286603"/>
          </a:xfrm>
          <a:prstGeom prst="rect">
            <a:avLst/>
          </a:prstGeom>
          <a:solidFill>
            <a:srgbClr val="F8F9FA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785E8-4B41-4817-BEC6-14E902760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515044" cy="6673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6EB9EB-FBA6-4EF6-BE2A-2FEA40BC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110" y="859808"/>
            <a:ext cx="6990577" cy="58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0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4343D-4D57-46B2-8E73-7B1F661A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719137"/>
            <a:ext cx="88296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65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90194-EC83-4AC4-BF52-FEFF5F0A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651896" cy="178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141F9-9DED-4EE8-91D5-BB715A2B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7" y="1787856"/>
            <a:ext cx="4143375" cy="5048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09FD92-A8D4-48D3-ABD0-A62BB5045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79" y="2804616"/>
            <a:ext cx="6922450" cy="2265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6448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FF5F3B-38C4-4E44-A625-EFAF87470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615451" cy="6849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F2CB59-D179-4918-9A02-956DEA44C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5"/>
          <a:stretch/>
        </p:blipFill>
        <p:spPr>
          <a:xfrm>
            <a:off x="5078032" y="791572"/>
            <a:ext cx="4625526" cy="59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7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69E5C-D3C6-484C-A7C2-832DDD3A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717207" cy="1736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33216F-6730-4318-834F-BF60FB35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1" y="1736177"/>
            <a:ext cx="3524250" cy="5000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BEBC85-3CED-428E-A7E5-39441C777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313" y="2367636"/>
            <a:ext cx="7758933" cy="2122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5657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ECFDE-4AE1-4E98-8C2D-C17983F80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729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088BBD-9EF4-44B3-B781-B7CC9A08C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364" y="850933"/>
            <a:ext cx="3889611" cy="587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49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D8DBA-3222-4104-BB34-549150B85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5" y="1041942"/>
            <a:ext cx="11518710" cy="4774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EA3210-DCFF-445A-A0ED-E01090E9E614}"/>
              </a:ext>
            </a:extLst>
          </p:cNvPr>
          <p:cNvSpPr/>
          <p:nvPr/>
        </p:nvSpPr>
        <p:spPr>
          <a:xfrm>
            <a:off x="10972800" y="3930555"/>
            <a:ext cx="586854" cy="368490"/>
          </a:xfrm>
          <a:prstGeom prst="rect">
            <a:avLst/>
          </a:prstGeom>
          <a:solidFill>
            <a:srgbClr val="F8F9FA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6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A201FB-A5EB-4378-8A23-9409AB5C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73" y="1240880"/>
            <a:ext cx="7411374" cy="43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81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01C499-DCC9-454D-A6D7-4DBD9A646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1" y="2166227"/>
            <a:ext cx="11222993" cy="19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28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D5380D-071C-44E8-8400-A222C8FA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0244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C777CD-6237-4816-A94D-DFF34559C6CA}"/>
              </a:ext>
            </a:extLst>
          </p:cNvPr>
          <p:cNvSpPr/>
          <p:nvPr/>
        </p:nvSpPr>
        <p:spPr>
          <a:xfrm>
            <a:off x="9962866" y="1241946"/>
            <a:ext cx="450376" cy="354842"/>
          </a:xfrm>
          <a:prstGeom prst="rect">
            <a:avLst/>
          </a:prstGeom>
          <a:solidFill>
            <a:srgbClr val="F8F9FA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FC0BC-68C9-44F9-BA61-23BC5B243053}"/>
              </a:ext>
            </a:extLst>
          </p:cNvPr>
          <p:cNvSpPr/>
          <p:nvPr/>
        </p:nvSpPr>
        <p:spPr>
          <a:xfrm>
            <a:off x="9962866" y="5472752"/>
            <a:ext cx="450376" cy="354842"/>
          </a:xfrm>
          <a:prstGeom prst="rect">
            <a:avLst/>
          </a:prstGeom>
          <a:solidFill>
            <a:srgbClr val="F8F9FA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77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0259C-3020-4477-B677-D31D8C3A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203710" cy="67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06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EBCF40-CDE2-4620-9040-B3F37E30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"/>
            <a:ext cx="10766324" cy="6858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9F616B-3A40-431F-8C5F-EF81D29DF5D5}"/>
              </a:ext>
            </a:extLst>
          </p:cNvPr>
          <p:cNvSpPr/>
          <p:nvPr/>
        </p:nvSpPr>
        <p:spPr>
          <a:xfrm>
            <a:off x="9949218" y="2715904"/>
            <a:ext cx="423081" cy="341195"/>
          </a:xfrm>
          <a:prstGeom prst="rect">
            <a:avLst/>
          </a:prstGeom>
          <a:solidFill>
            <a:srgbClr val="F8F9FA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660D8-C547-4713-9C83-7BE5350DF66C}"/>
              </a:ext>
            </a:extLst>
          </p:cNvPr>
          <p:cNvSpPr/>
          <p:nvPr/>
        </p:nvSpPr>
        <p:spPr>
          <a:xfrm>
            <a:off x="9949218" y="5650173"/>
            <a:ext cx="423081" cy="341195"/>
          </a:xfrm>
          <a:prstGeom prst="rect">
            <a:avLst/>
          </a:prstGeom>
          <a:solidFill>
            <a:srgbClr val="F8F9FA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1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58439-804C-4AA0-BEEF-41B1E592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519112"/>
            <a:ext cx="96297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612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3D629-5CBF-4A15-A61A-4346D5997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" y="1487606"/>
            <a:ext cx="11220234" cy="3179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206CBA-F18A-417B-A6B9-D39B09E04623}"/>
              </a:ext>
            </a:extLst>
          </p:cNvPr>
          <p:cNvSpPr/>
          <p:nvPr/>
        </p:nvSpPr>
        <p:spPr>
          <a:xfrm>
            <a:off x="10577015" y="3302758"/>
            <a:ext cx="518615" cy="300251"/>
          </a:xfrm>
          <a:prstGeom prst="rect">
            <a:avLst/>
          </a:prstGeom>
          <a:solidFill>
            <a:srgbClr val="F8F9FA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54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8436C3-9F9E-44C6-96B0-D6D6BA57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69540" cy="686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0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393EE-AF28-4C72-9C82-7FD6B43F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1" y="1047465"/>
            <a:ext cx="11565537" cy="47630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6C4E8-341F-45FE-B475-90E94C8885FD}"/>
              </a:ext>
            </a:extLst>
          </p:cNvPr>
          <p:cNvSpPr/>
          <p:nvPr/>
        </p:nvSpPr>
        <p:spPr>
          <a:xfrm>
            <a:off x="11150221" y="3916907"/>
            <a:ext cx="464024" cy="382138"/>
          </a:xfrm>
          <a:prstGeom prst="rect">
            <a:avLst/>
          </a:prstGeom>
          <a:solidFill>
            <a:srgbClr val="F8F9FA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76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88DFE-C63B-4576-BAF1-EFF82726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5321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06F106-863A-443F-860C-00138096A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46" y="807776"/>
            <a:ext cx="2326067" cy="5934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89411E-8EC2-4C31-9437-743A3D93F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964" y="807775"/>
            <a:ext cx="2349790" cy="5934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EA719-08EE-447C-8C6E-3D76CF839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959" y="807775"/>
            <a:ext cx="2105103" cy="5934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433B5-DF64-4B86-927B-01A263771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266" y="807775"/>
            <a:ext cx="2142911" cy="5934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A31005-8EC0-4521-B265-748058AE1C38}"/>
              </a:ext>
            </a:extLst>
          </p:cNvPr>
          <p:cNvSpPr/>
          <p:nvPr/>
        </p:nvSpPr>
        <p:spPr>
          <a:xfrm>
            <a:off x="504967" y="807773"/>
            <a:ext cx="1904774" cy="593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4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96D17-7583-44EB-82BF-53BB0B42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00" y="344606"/>
            <a:ext cx="10576800" cy="61687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B94B19-89DF-4932-9393-3CE8CC02114C}"/>
              </a:ext>
            </a:extLst>
          </p:cNvPr>
          <p:cNvSpPr/>
          <p:nvPr/>
        </p:nvSpPr>
        <p:spPr>
          <a:xfrm>
            <a:off x="10590663" y="5268036"/>
            <a:ext cx="464024" cy="286603"/>
          </a:xfrm>
          <a:prstGeom prst="rect">
            <a:avLst/>
          </a:prstGeom>
          <a:solidFill>
            <a:srgbClr val="F7F7F9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37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5C62D2-6140-41D1-BE7E-1F09110E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328" y="143160"/>
            <a:ext cx="8399344" cy="318393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A7BB67-D779-4AF7-9F28-0085B28E5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24" y="3530904"/>
            <a:ext cx="8399344" cy="31485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47C4A1-94A6-46F9-A89E-5C36F28847E8}"/>
              </a:ext>
            </a:extLst>
          </p:cNvPr>
          <p:cNvSpPr/>
          <p:nvPr/>
        </p:nvSpPr>
        <p:spPr>
          <a:xfrm>
            <a:off x="9717206" y="2661313"/>
            <a:ext cx="368490" cy="191069"/>
          </a:xfrm>
          <a:prstGeom prst="rect">
            <a:avLst/>
          </a:prstGeom>
          <a:solidFill>
            <a:srgbClr val="F7F7F9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A5B083-D762-4702-AC3C-358326E74A49}"/>
              </a:ext>
            </a:extLst>
          </p:cNvPr>
          <p:cNvSpPr/>
          <p:nvPr/>
        </p:nvSpPr>
        <p:spPr>
          <a:xfrm>
            <a:off x="9717206" y="6018663"/>
            <a:ext cx="368490" cy="245659"/>
          </a:xfrm>
          <a:prstGeom prst="rect">
            <a:avLst/>
          </a:prstGeom>
          <a:solidFill>
            <a:srgbClr val="F7F7F9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170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2A6A5B-6A61-4D7E-8A4C-F94EB904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6" y="0"/>
            <a:ext cx="9580728" cy="3551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1011D9-EF58-49B1-BB00-C9EC7A08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70" y="3429000"/>
            <a:ext cx="9485194" cy="32121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935ABA-6F21-414D-831E-8F13FDE8B36D}"/>
              </a:ext>
            </a:extLst>
          </p:cNvPr>
          <p:cNvSpPr/>
          <p:nvPr/>
        </p:nvSpPr>
        <p:spPr>
          <a:xfrm>
            <a:off x="10290412" y="6005015"/>
            <a:ext cx="500418" cy="245660"/>
          </a:xfrm>
          <a:prstGeom prst="rect">
            <a:avLst/>
          </a:prstGeom>
          <a:solidFill>
            <a:srgbClr val="F7F7F9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6BE5B-183A-4F38-9CD0-22726119D5F8}"/>
              </a:ext>
            </a:extLst>
          </p:cNvPr>
          <p:cNvSpPr/>
          <p:nvPr/>
        </p:nvSpPr>
        <p:spPr>
          <a:xfrm>
            <a:off x="10194878" y="2770496"/>
            <a:ext cx="436728" cy="423080"/>
          </a:xfrm>
          <a:prstGeom prst="rect">
            <a:avLst/>
          </a:prstGeom>
          <a:solidFill>
            <a:srgbClr val="F7F7F9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62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285464-1BA8-4B76-B710-E2F432AC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64" y="1075970"/>
            <a:ext cx="11105750" cy="4192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F33F5C-9E4E-4706-ACE9-37AAEE8D8671}"/>
              </a:ext>
            </a:extLst>
          </p:cNvPr>
          <p:cNvSpPr/>
          <p:nvPr/>
        </p:nvSpPr>
        <p:spPr>
          <a:xfrm>
            <a:off x="10686197" y="4353636"/>
            <a:ext cx="450376" cy="409433"/>
          </a:xfrm>
          <a:prstGeom prst="rect">
            <a:avLst/>
          </a:prstGeom>
          <a:solidFill>
            <a:srgbClr val="F7F7F9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0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31DE5-5BCA-457E-BE1B-7813E921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42029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2522A-2709-42EA-AB80-6BD0E9F0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884" y="794556"/>
            <a:ext cx="4821640" cy="58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839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3F534-01A4-44F4-BACC-7A687339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7" y="123469"/>
            <a:ext cx="7617655" cy="13944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D35798-AA6E-486C-8E2D-DAE50A9AA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4"/>
          <a:stretch/>
        </p:blipFill>
        <p:spPr>
          <a:xfrm>
            <a:off x="0" y="1517879"/>
            <a:ext cx="10949235" cy="52166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2ED638-55B5-4EFF-B55C-FB58C76EA438}"/>
              </a:ext>
            </a:extLst>
          </p:cNvPr>
          <p:cNvSpPr/>
          <p:nvPr/>
        </p:nvSpPr>
        <p:spPr>
          <a:xfrm>
            <a:off x="10017457" y="5340121"/>
            <a:ext cx="573206" cy="405586"/>
          </a:xfrm>
          <a:prstGeom prst="rect">
            <a:avLst/>
          </a:prstGeom>
          <a:solidFill>
            <a:srgbClr val="F7F7F9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2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E85D8-1E2A-4B8F-B3F3-BA0B4B17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614362"/>
            <a:ext cx="80581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3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1A3F9-FA69-4B17-B84E-0A40B930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4" y="1041423"/>
            <a:ext cx="11978812" cy="47751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F04259-4278-42D6-9B1A-00EFD32EB785}"/>
              </a:ext>
            </a:extLst>
          </p:cNvPr>
          <p:cNvSpPr/>
          <p:nvPr/>
        </p:nvSpPr>
        <p:spPr>
          <a:xfrm>
            <a:off x="11122925" y="4148919"/>
            <a:ext cx="559559" cy="300251"/>
          </a:xfrm>
          <a:prstGeom prst="rect">
            <a:avLst/>
          </a:prstGeom>
          <a:solidFill>
            <a:srgbClr val="F7F7F9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80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64E93-ECB6-47DB-8CA2-CDDC647B3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81"/>
          <a:stretch/>
        </p:blipFill>
        <p:spPr>
          <a:xfrm>
            <a:off x="727383" y="603554"/>
            <a:ext cx="5174294" cy="54424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16438-E0C5-4E8D-9810-3A4AB4B0A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677" y="812042"/>
            <a:ext cx="3776867" cy="51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6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E09503-199E-44C1-95FE-9287B568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299"/>
            <a:ext cx="10747761" cy="2084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13024D-CE80-4140-BBAF-1136929C6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5" y="2052992"/>
            <a:ext cx="10747760" cy="43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98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8E547-C03A-43DA-AEA8-550A7BA3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73" y="464024"/>
            <a:ext cx="9420620" cy="19243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B064D4-7FC5-4E12-8714-752F00B9B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73" y="2646919"/>
            <a:ext cx="10132254" cy="33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43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F32A71-2FD9-456F-B78E-0CB9DE1A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2" y="141594"/>
            <a:ext cx="11087902" cy="29445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236B59-5C33-412E-8C4B-360DFB01A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8452"/>
            <a:ext cx="11087902" cy="323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03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41599A-CF2E-446E-BC0A-E676C99AF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3" y="1408100"/>
            <a:ext cx="11432034" cy="40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983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21628E-FD46-429F-BE99-122DE659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1" y="152684"/>
            <a:ext cx="10899468" cy="21537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180DD2-E20C-4D24-A760-8DFD0B68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1" y="3012105"/>
            <a:ext cx="10985217" cy="30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9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51C4E4-4B1E-4AAA-8ED3-C85B2722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974005" cy="1392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DEDC4-032D-4AAC-B825-F3715821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76" y="1392072"/>
            <a:ext cx="4999938" cy="5465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70075A-97C0-4B14-9340-B1096FEA6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795" y="3130788"/>
            <a:ext cx="7824223" cy="1398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5642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6038A-CABF-4C6F-B342-5C50AC6E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" y="289375"/>
            <a:ext cx="11527529" cy="18424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AB1B7-01C8-4C67-854E-31857C2AE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48" y="3020207"/>
            <a:ext cx="10784377" cy="15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77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28A30-4113-4DB1-824E-DD5226D7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2" y="262719"/>
            <a:ext cx="11999995" cy="63325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4165EE-7937-4765-9567-89303D2061F5}"/>
              </a:ext>
            </a:extLst>
          </p:cNvPr>
          <p:cNvSpPr/>
          <p:nvPr/>
        </p:nvSpPr>
        <p:spPr>
          <a:xfrm>
            <a:off x="11163869" y="4531057"/>
            <a:ext cx="573206" cy="382137"/>
          </a:xfrm>
          <a:prstGeom prst="rect">
            <a:avLst/>
          </a:prstGeom>
          <a:solidFill>
            <a:srgbClr val="F7F7F9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4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6CA24-C55D-4322-A127-3717FD32BCEB}"/>
              </a:ext>
            </a:extLst>
          </p:cNvPr>
          <p:cNvSpPr txBox="1"/>
          <p:nvPr/>
        </p:nvSpPr>
        <p:spPr>
          <a:xfrm>
            <a:off x="914045" y="262435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Bootstrap 3 </a:t>
            </a:r>
            <a:r>
              <a:rPr lang="en-US" sz="3600" b="1" dirty="0">
                <a:sym typeface="Wingdings" panose="05000000000000000000" pitchFamily="2" charset="2"/>
              </a:rPr>
              <a:t> Bootstrap 4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8FF03-8C5E-47BB-93B2-1BBF30BC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45" y="1299665"/>
            <a:ext cx="105822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17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FFB978-630B-4988-B382-30750C2F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" y="1184902"/>
            <a:ext cx="11817541" cy="4488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EBE88D-BA16-4060-B880-33625DA16377}"/>
              </a:ext>
            </a:extLst>
          </p:cNvPr>
          <p:cNvSpPr/>
          <p:nvPr/>
        </p:nvSpPr>
        <p:spPr>
          <a:xfrm>
            <a:off x="11109278" y="3261815"/>
            <a:ext cx="600501" cy="341194"/>
          </a:xfrm>
          <a:prstGeom prst="rect">
            <a:avLst/>
          </a:prstGeom>
          <a:solidFill>
            <a:srgbClr val="F7F7F9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948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6EEFB6-209F-4071-9199-A1565F30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87" y="301741"/>
            <a:ext cx="10583626" cy="62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728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C4246-5B65-4CF1-95C4-62CBC683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62" y="1287829"/>
            <a:ext cx="10118275" cy="42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831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C1B2CC-CE19-49FA-BA14-808178C0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686774" cy="22382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58960F-4614-4E05-A8A2-8529853C7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7" y="2197288"/>
            <a:ext cx="9712445" cy="45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06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1377C-E7E9-4202-9522-ACE19841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54"/>
            <a:ext cx="7206018" cy="68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0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C3E9D2-E9BA-4B97-9D04-618465FC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08" y="577258"/>
            <a:ext cx="9547055" cy="32577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4BABA2-02B0-421A-9A0E-B1E3CA31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051" y="3661012"/>
            <a:ext cx="2723355" cy="304281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06613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DFEAD-02BE-43DD-9479-EC6DA5C9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6" y="310202"/>
            <a:ext cx="9717767" cy="6186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B03F4A-49D3-40AA-9AF2-84212153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858" y="505022"/>
            <a:ext cx="2083114" cy="5796492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6035611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92945-4893-4559-94DE-2C5F45CC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53293"/>
            <a:ext cx="9130181" cy="4364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0A19D-E9C6-420E-B99E-4D814767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775" y="3225991"/>
            <a:ext cx="3341488" cy="3352232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5166884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2BF85-14EF-48ED-AD22-21584446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21" y="300539"/>
            <a:ext cx="10607438" cy="62569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6C2539-81FA-460E-900E-A101D35B7C58}"/>
              </a:ext>
            </a:extLst>
          </p:cNvPr>
          <p:cNvSpPr/>
          <p:nvPr/>
        </p:nvSpPr>
        <p:spPr>
          <a:xfrm>
            <a:off x="10454185" y="4148919"/>
            <a:ext cx="436728" cy="286603"/>
          </a:xfrm>
          <a:prstGeom prst="rect">
            <a:avLst/>
          </a:prstGeom>
          <a:solidFill>
            <a:srgbClr val="F8F9FA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689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35E893-A4F0-4FB8-9B8A-C755AA0E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39"/>
            <a:ext cx="7861110" cy="67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8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1C782-4E9A-4C26-9A84-02392AA9EADC}"/>
              </a:ext>
            </a:extLst>
          </p:cNvPr>
          <p:cNvSpPr txBox="1"/>
          <p:nvPr/>
        </p:nvSpPr>
        <p:spPr>
          <a:xfrm>
            <a:off x="537665" y="256367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Bootstrap 3 </a:t>
            </a:r>
            <a:r>
              <a:rPr lang="en-US" sz="3600" b="1" dirty="0">
                <a:sym typeface="Wingdings" panose="05000000000000000000" pitchFamily="2" charset="2"/>
              </a:rPr>
              <a:t> Bootstrap 4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3A8C9-95AC-4CA2-A143-5645C927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5" y="1125442"/>
            <a:ext cx="103251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821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7AA49-173A-4E04-B3A5-FBCA5A65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12" y="528850"/>
            <a:ext cx="8746975" cy="58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00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F0BB37-65D4-4240-92E0-2C2D7AC9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21" y="522027"/>
            <a:ext cx="8562357" cy="581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407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A9C5C4-CC53-4388-8A05-C3528EA16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89" y="549322"/>
            <a:ext cx="11334621" cy="57593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7552E1-5906-4E54-82C4-DB75B19C825B}"/>
              </a:ext>
            </a:extLst>
          </p:cNvPr>
          <p:cNvSpPr/>
          <p:nvPr/>
        </p:nvSpPr>
        <p:spPr>
          <a:xfrm>
            <a:off x="10918209" y="4217158"/>
            <a:ext cx="491319" cy="286603"/>
          </a:xfrm>
          <a:prstGeom prst="rect">
            <a:avLst/>
          </a:prstGeom>
          <a:solidFill>
            <a:srgbClr val="F8F9FA"/>
          </a:solidFill>
          <a:ln>
            <a:solidFill>
              <a:srgbClr val="F7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153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2487A-DC34-4210-8ADB-CB2525F5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49" y="1560749"/>
            <a:ext cx="9593307" cy="4976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488B82-A684-4D9F-91BA-FDD80F15F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9" y="208199"/>
            <a:ext cx="67532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786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430F8A-7422-4410-A479-1ED71EA8B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30" y="994296"/>
            <a:ext cx="10571739" cy="48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48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6B17E-C055-49FB-871F-FDE04D9D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2" y="278073"/>
            <a:ext cx="11020138" cy="4007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EEF5F-1224-4F03-B94E-66FB9549F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83" y="3409357"/>
            <a:ext cx="3250445" cy="344864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545674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E5F49-EA54-4BEE-BCA6-5A6863D2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293" y="4500207"/>
            <a:ext cx="7534275" cy="17335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88110-943D-4E3C-AFFC-F7F8A330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9" y="195333"/>
            <a:ext cx="11291809" cy="37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981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3B26F7-AEEC-43D4-9EF2-833E3706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99" y="415831"/>
            <a:ext cx="9831050" cy="2600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4CBE3C-3D1D-4824-A4A4-5F9D493FA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64" y="3429001"/>
            <a:ext cx="10652872" cy="4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019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91676-1335-4220-80B8-D5BB03A4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9" y="166261"/>
            <a:ext cx="7029450" cy="1666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165AB5-FE5A-46BF-8FD2-B38D50E4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69" y="1974375"/>
            <a:ext cx="9824540" cy="45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479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3E7987-AB91-4BB0-9983-3FE54E4F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0" y="18092"/>
            <a:ext cx="9921922" cy="683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4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102</Words>
  <Application>Microsoft Office PowerPoint</Application>
  <PresentationFormat>Widescreen</PresentationFormat>
  <Paragraphs>16</Paragraphs>
  <Slides>207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11" baseType="lpstr">
      <vt:lpstr>Arial</vt:lpstr>
      <vt:lpstr>Calibri</vt:lpstr>
      <vt:lpstr>Calibri Light</vt:lpstr>
      <vt:lpstr>Office Theme</vt:lpstr>
      <vt:lpstr>Bootstrap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V</dc:creator>
  <cp:lastModifiedBy>AJAY V</cp:lastModifiedBy>
  <cp:revision>298</cp:revision>
  <dcterms:created xsi:type="dcterms:W3CDTF">2019-06-22T13:40:50Z</dcterms:created>
  <dcterms:modified xsi:type="dcterms:W3CDTF">2019-07-09T07:00:50Z</dcterms:modified>
</cp:coreProperties>
</file>